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jsjdx0n+ZLBpXF7NyDR/i2vwbh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f67542293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f67542293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f67542293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2f67542293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f67542293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f67542293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67542293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f67542293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67542293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f67542293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67542293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2f67542293d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f67542293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2f67542293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67542293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f67542293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67542293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2f67542293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67542293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f67542293d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67542293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2f67542293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f67542293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2f67542293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f67542293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f67542293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f67542293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f67542293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67542293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2f67542293d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2"/>
          <p:cNvPicPr preferRelativeResize="0"/>
          <p:nvPr/>
        </p:nvPicPr>
        <p:blipFill rotWithShape="1">
          <a:blip r:embed="rId3">
            <a:alphaModFix/>
          </a:blip>
          <a:srcRect l="3065" r="9091" b="24133"/>
          <a:stretch/>
        </p:blipFill>
        <p:spPr>
          <a:xfrm>
            <a:off x="1898100" y="0"/>
            <a:ext cx="5722440" cy="520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f67542293d_0_17"/>
          <p:cNvPicPr preferRelativeResize="0"/>
          <p:nvPr/>
        </p:nvPicPr>
        <p:blipFill rotWithShape="1">
          <a:blip r:embed="rId3">
            <a:alphaModFix/>
          </a:blip>
          <a:srcRect l="12454" t="7313" r="8419" b="20914"/>
          <a:stretch/>
        </p:blipFill>
        <p:spPr>
          <a:xfrm>
            <a:off x="122125" y="1308175"/>
            <a:ext cx="8791474" cy="268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7"/>
          <p:cNvPicPr preferRelativeResize="0"/>
          <p:nvPr/>
        </p:nvPicPr>
        <p:blipFill rotWithShape="1">
          <a:blip r:embed="rId3">
            <a:alphaModFix/>
          </a:blip>
          <a:srcRect l="31468" t="9983" r="6646" b="13627"/>
          <a:stretch/>
        </p:blipFill>
        <p:spPr>
          <a:xfrm>
            <a:off x="1368725" y="1491800"/>
            <a:ext cx="6542125" cy="21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2f67542293d_0_21"/>
          <p:cNvPicPr preferRelativeResize="0"/>
          <p:nvPr/>
        </p:nvPicPr>
        <p:blipFill rotWithShape="1">
          <a:blip r:embed="rId3">
            <a:alphaModFix/>
          </a:blip>
          <a:srcRect l="10827" t="9983" r="6643" b="13627"/>
          <a:stretch/>
        </p:blipFill>
        <p:spPr>
          <a:xfrm>
            <a:off x="158725" y="1491800"/>
            <a:ext cx="8724275" cy="21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8"/>
          <p:cNvPicPr preferRelativeResize="0"/>
          <p:nvPr/>
        </p:nvPicPr>
        <p:blipFill rotWithShape="1">
          <a:blip r:embed="rId3">
            <a:alphaModFix/>
          </a:blip>
          <a:srcRect l="31830" t="10347" r="8203" b="16371"/>
          <a:stretch/>
        </p:blipFill>
        <p:spPr>
          <a:xfrm>
            <a:off x="1348275" y="1505525"/>
            <a:ext cx="6447451" cy="213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2f67542293d_0_25"/>
          <p:cNvPicPr preferRelativeResize="0"/>
          <p:nvPr/>
        </p:nvPicPr>
        <p:blipFill rotWithShape="1">
          <a:blip r:embed="rId3">
            <a:alphaModFix/>
          </a:blip>
          <a:srcRect l="12063" t="10347" r="8204" b="16371"/>
          <a:stretch/>
        </p:blipFill>
        <p:spPr>
          <a:xfrm>
            <a:off x="177075" y="1418075"/>
            <a:ext cx="8572752" cy="213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0"/>
          <p:cNvPicPr preferRelativeResize="0"/>
          <p:nvPr/>
        </p:nvPicPr>
        <p:blipFill rotWithShape="1">
          <a:blip r:embed="rId3">
            <a:alphaModFix/>
          </a:blip>
          <a:srcRect l="31537" t="13086" r="9514" b="22067"/>
          <a:stretch/>
        </p:blipFill>
        <p:spPr>
          <a:xfrm>
            <a:off x="906699" y="1467125"/>
            <a:ext cx="7794525" cy="2357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2f67542293d_0_29"/>
          <p:cNvPicPr preferRelativeResize="0"/>
          <p:nvPr/>
        </p:nvPicPr>
        <p:blipFill rotWithShape="1">
          <a:blip r:embed="rId3">
            <a:alphaModFix/>
          </a:blip>
          <a:srcRect l="11754" t="13086" r="9518" b="22067"/>
          <a:stretch/>
        </p:blipFill>
        <p:spPr>
          <a:xfrm>
            <a:off x="184063" y="1746275"/>
            <a:ext cx="8775874" cy="198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l="32437" t="15214" r="16066" b="18608"/>
          <a:stretch/>
        </p:blipFill>
        <p:spPr>
          <a:xfrm>
            <a:off x="1541950" y="1686325"/>
            <a:ext cx="5913923" cy="207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2f67542293d_0_33"/>
          <p:cNvPicPr preferRelativeResize="0"/>
          <p:nvPr/>
        </p:nvPicPr>
        <p:blipFill rotWithShape="1">
          <a:blip r:embed="rId3">
            <a:alphaModFix/>
          </a:blip>
          <a:srcRect l="8010" t="15214" r="16065" b="18608"/>
          <a:stretch/>
        </p:blipFill>
        <p:spPr>
          <a:xfrm>
            <a:off x="112950" y="1599700"/>
            <a:ext cx="8719350" cy="207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2"/>
          <p:cNvPicPr preferRelativeResize="0"/>
          <p:nvPr/>
        </p:nvPicPr>
        <p:blipFill rotWithShape="1">
          <a:blip r:embed="rId3">
            <a:alphaModFix/>
          </a:blip>
          <a:srcRect l="32226" t="11066" r="13152" b="23608"/>
          <a:stretch/>
        </p:blipFill>
        <p:spPr>
          <a:xfrm>
            <a:off x="1357700" y="1299925"/>
            <a:ext cx="6428577" cy="22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975" y="693750"/>
            <a:ext cx="9023025" cy="37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2f67542293d_0_37"/>
          <p:cNvPicPr preferRelativeResize="0"/>
          <p:nvPr/>
        </p:nvPicPr>
        <p:blipFill rotWithShape="1">
          <a:blip r:embed="rId3">
            <a:alphaModFix/>
          </a:blip>
          <a:srcRect l="10618" t="11066" r="13156" b="23608"/>
          <a:stretch/>
        </p:blipFill>
        <p:spPr>
          <a:xfrm>
            <a:off x="0" y="1463550"/>
            <a:ext cx="8971576" cy="22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3"/>
          <p:cNvPicPr preferRelativeResize="0"/>
          <p:nvPr/>
        </p:nvPicPr>
        <p:blipFill rotWithShape="1">
          <a:blip r:embed="rId3">
            <a:alphaModFix/>
          </a:blip>
          <a:srcRect l="32595" t="9849" r="4527" b="18778"/>
          <a:stretch/>
        </p:blipFill>
        <p:spPr>
          <a:xfrm>
            <a:off x="1112875" y="1312875"/>
            <a:ext cx="7219848" cy="239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2f67542293d_0_41"/>
          <p:cNvPicPr preferRelativeResize="0"/>
          <p:nvPr/>
        </p:nvPicPr>
        <p:blipFill rotWithShape="1">
          <a:blip r:embed="rId3">
            <a:alphaModFix/>
          </a:blip>
          <a:srcRect l="11436" t="9849" r="4529" b="18778"/>
          <a:stretch/>
        </p:blipFill>
        <p:spPr>
          <a:xfrm>
            <a:off x="213675" y="1361575"/>
            <a:ext cx="8792823" cy="217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4"/>
          <p:cNvPicPr preferRelativeResize="0"/>
          <p:nvPr/>
        </p:nvPicPr>
        <p:blipFill rotWithShape="1">
          <a:blip r:embed="rId3">
            <a:alphaModFix/>
          </a:blip>
          <a:srcRect l="31072" t="11976" r="25817" b="23875"/>
          <a:stretch/>
        </p:blipFill>
        <p:spPr>
          <a:xfrm>
            <a:off x="1630463" y="1259513"/>
            <a:ext cx="5883074" cy="2624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2f67542293d_0_45"/>
          <p:cNvPicPr preferRelativeResize="0"/>
          <p:nvPr/>
        </p:nvPicPr>
        <p:blipFill rotWithShape="1">
          <a:blip r:embed="rId3">
            <a:alphaModFix/>
          </a:blip>
          <a:srcRect l="9948" t="11976" r="16135" b="23875"/>
          <a:stretch/>
        </p:blipFill>
        <p:spPr>
          <a:xfrm>
            <a:off x="158750" y="1017725"/>
            <a:ext cx="8714399" cy="226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5"/>
          <p:cNvPicPr preferRelativeResize="0"/>
          <p:nvPr/>
        </p:nvPicPr>
        <p:blipFill rotWithShape="1">
          <a:blip r:embed="rId3">
            <a:alphaModFix/>
          </a:blip>
          <a:srcRect l="31897" t="11630" r="12092" b="20114"/>
          <a:stretch/>
        </p:blipFill>
        <p:spPr>
          <a:xfrm>
            <a:off x="833438" y="1321450"/>
            <a:ext cx="7477124" cy="25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2f67542293d_0_49"/>
          <p:cNvPicPr preferRelativeResize="0"/>
          <p:nvPr/>
        </p:nvPicPr>
        <p:blipFill rotWithShape="1">
          <a:blip r:embed="rId3">
            <a:alphaModFix/>
          </a:blip>
          <a:srcRect l="11677" t="11630" r="12096" b="20114"/>
          <a:stretch/>
        </p:blipFill>
        <p:spPr>
          <a:xfrm>
            <a:off x="167900" y="1334100"/>
            <a:ext cx="8664398" cy="212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6"/>
          <p:cNvPicPr preferRelativeResize="0"/>
          <p:nvPr/>
        </p:nvPicPr>
        <p:blipFill rotWithShape="1">
          <a:blip r:embed="rId3">
            <a:alphaModFix/>
          </a:blip>
          <a:srcRect l="31759" t="13324" r="10389" b="18416"/>
          <a:stretch/>
        </p:blipFill>
        <p:spPr>
          <a:xfrm>
            <a:off x="1329472" y="1616800"/>
            <a:ext cx="6485051" cy="198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g2f67542293d_0_53"/>
          <p:cNvPicPr preferRelativeResize="0"/>
          <p:nvPr/>
        </p:nvPicPr>
        <p:blipFill rotWithShape="1">
          <a:blip r:embed="rId3">
            <a:alphaModFix/>
          </a:blip>
          <a:srcRect l="11484" t="13324" r="10390" b="18416"/>
          <a:stretch/>
        </p:blipFill>
        <p:spPr>
          <a:xfrm>
            <a:off x="192962" y="1453175"/>
            <a:ext cx="8758076" cy="198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7"/>
          <p:cNvPicPr preferRelativeResize="0"/>
          <p:nvPr/>
        </p:nvPicPr>
        <p:blipFill rotWithShape="1">
          <a:blip r:embed="rId3">
            <a:alphaModFix/>
          </a:blip>
          <a:srcRect l="31008" t="9355" r="22300" b="19011"/>
          <a:stretch/>
        </p:blipFill>
        <p:spPr>
          <a:xfrm>
            <a:off x="1647850" y="1348425"/>
            <a:ext cx="6048677" cy="23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"/>
          <p:cNvPicPr preferRelativeResize="0"/>
          <p:nvPr/>
        </p:nvPicPr>
        <p:blipFill rotWithShape="1">
          <a:blip r:embed="rId3">
            <a:alphaModFix/>
          </a:blip>
          <a:srcRect l="31733" t="10852" r="38801" b="19490"/>
          <a:stretch/>
        </p:blipFill>
        <p:spPr>
          <a:xfrm>
            <a:off x="1925050" y="1373875"/>
            <a:ext cx="5293899" cy="353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2f67542293d_0_61"/>
          <p:cNvPicPr preferRelativeResize="0"/>
          <p:nvPr/>
        </p:nvPicPr>
        <p:blipFill rotWithShape="1">
          <a:blip r:embed="rId3">
            <a:alphaModFix/>
          </a:blip>
          <a:srcRect l="10889" t="9355" r="22300" b="19011"/>
          <a:stretch/>
        </p:blipFill>
        <p:spPr>
          <a:xfrm>
            <a:off x="177100" y="1242550"/>
            <a:ext cx="8655198" cy="23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8"/>
          <p:cNvPicPr preferRelativeResize="0"/>
          <p:nvPr/>
        </p:nvPicPr>
        <p:blipFill rotWithShape="1">
          <a:blip r:embed="rId3">
            <a:alphaModFix/>
          </a:blip>
          <a:srcRect l="31587" t="11268" r="12565" b="22096"/>
          <a:stretch/>
        </p:blipFill>
        <p:spPr>
          <a:xfrm>
            <a:off x="440325" y="1233188"/>
            <a:ext cx="8578525" cy="267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g2f67542293d_0_65"/>
          <p:cNvPicPr preferRelativeResize="0"/>
          <p:nvPr/>
        </p:nvPicPr>
        <p:blipFill rotWithShape="1">
          <a:blip r:embed="rId3">
            <a:alphaModFix/>
          </a:blip>
          <a:srcRect l="9304" t="11268" r="12570" b="22096"/>
          <a:stretch/>
        </p:blipFill>
        <p:spPr>
          <a:xfrm>
            <a:off x="195400" y="1398225"/>
            <a:ext cx="8636901" cy="1926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9"/>
          <p:cNvPicPr preferRelativeResize="0"/>
          <p:nvPr/>
        </p:nvPicPr>
        <p:blipFill rotWithShape="1">
          <a:blip r:embed="rId3">
            <a:alphaModFix/>
          </a:blip>
          <a:srcRect l="16073" t="6463" r="45252" b="10356"/>
          <a:stretch/>
        </p:blipFill>
        <p:spPr>
          <a:xfrm>
            <a:off x="2494850" y="304663"/>
            <a:ext cx="4572000" cy="4534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2f67542293d_0_5"/>
          <p:cNvPicPr preferRelativeResize="0"/>
          <p:nvPr/>
        </p:nvPicPr>
        <p:blipFill rotWithShape="1">
          <a:blip r:embed="rId3">
            <a:alphaModFix/>
          </a:blip>
          <a:srcRect l="11252" t="10852" r="35943" b="19490"/>
          <a:stretch/>
        </p:blipFill>
        <p:spPr>
          <a:xfrm>
            <a:off x="407313" y="1152475"/>
            <a:ext cx="8210525" cy="305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"/>
          <p:cNvPicPr preferRelativeResize="0"/>
          <p:nvPr/>
        </p:nvPicPr>
        <p:blipFill rotWithShape="1">
          <a:blip r:embed="rId3">
            <a:alphaModFix/>
          </a:blip>
          <a:srcRect l="30483" t="9898" r="18318" b="15674"/>
          <a:stretch/>
        </p:blipFill>
        <p:spPr>
          <a:xfrm>
            <a:off x="1302537" y="1256675"/>
            <a:ext cx="6538924" cy="281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2f67542293d_0_9"/>
          <p:cNvPicPr preferRelativeResize="0"/>
          <p:nvPr/>
        </p:nvPicPr>
        <p:blipFill rotWithShape="1">
          <a:blip r:embed="rId3">
            <a:alphaModFix/>
          </a:blip>
          <a:srcRect l="12716" t="9898" r="18322" b="15674"/>
          <a:stretch/>
        </p:blipFill>
        <p:spPr>
          <a:xfrm>
            <a:off x="62300" y="1343300"/>
            <a:ext cx="8807874" cy="281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5"/>
          <p:cNvPicPr preferRelativeResize="0"/>
          <p:nvPr/>
        </p:nvPicPr>
        <p:blipFill rotWithShape="1">
          <a:blip r:embed="rId3">
            <a:alphaModFix/>
          </a:blip>
          <a:srcRect l="32279" t="6605" r="6782" b="17728"/>
          <a:stretch/>
        </p:blipFill>
        <p:spPr>
          <a:xfrm>
            <a:off x="1308975" y="1210875"/>
            <a:ext cx="6526048" cy="282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2f67542293d_0_13"/>
          <p:cNvPicPr preferRelativeResize="0"/>
          <p:nvPr/>
        </p:nvPicPr>
        <p:blipFill rotWithShape="1">
          <a:blip r:embed="rId3">
            <a:alphaModFix/>
          </a:blip>
          <a:srcRect l="11289" t="6605" r="6783" b="17728"/>
          <a:stretch/>
        </p:blipFill>
        <p:spPr>
          <a:xfrm>
            <a:off x="122125" y="1297475"/>
            <a:ext cx="8773674" cy="282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"/>
          <p:cNvPicPr preferRelativeResize="0"/>
          <p:nvPr/>
        </p:nvPicPr>
        <p:blipFill rotWithShape="1">
          <a:blip r:embed="rId3">
            <a:alphaModFix/>
          </a:blip>
          <a:srcRect l="31988" t="7313" r="8420" b="20914"/>
          <a:stretch/>
        </p:blipFill>
        <p:spPr>
          <a:xfrm>
            <a:off x="1126825" y="1096425"/>
            <a:ext cx="6620851" cy="268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33</Slides>
  <Notes>33</Notes>
  <HiddenSlides>16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Jocelyn Rojas</cp:lastModifiedBy>
  <cp:revision>1</cp:revision>
  <dcterms:modified xsi:type="dcterms:W3CDTF">2024-10-08T04:17:01Z</dcterms:modified>
</cp:coreProperties>
</file>